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4" autoAdjust="0"/>
    <p:restoredTop sz="94384" autoAdjust="0"/>
  </p:normalViewPr>
  <p:slideViewPr>
    <p:cSldViewPr snapToGrid="0">
      <p:cViewPr varScale="1">
        <p:scale>
          <a:sx n="70" d="100"/>
          <a:sy n="70" d="100"/>
        </p:scale>
        <p:origin x="4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9E91-3796-4EBF-A873-C87C288BD3B6}" type="datetimeFigureOut">
              <a:rPr lang="sr-Latn-RS" smtClean="0"/>
              <a:t>19.1.2015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6B2D-20C0-4213-9E70-808F12CAA1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7528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9E91-3796-4EBF-A873-C87C288BD3B6}" type="datetimeFigureOut">
              <a:rPr lang="sr-Latn-RS" smtClean="0"/>
              <a:t>19.1.2015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6B2D-20C0-4213-9E70-808F12CAA1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2908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9E91-3796-4EBF-A873-C87C288BD3B6}" type="datetimeFigureOut">
              <a:rPr lang="sr-Latn-RS" smtClean="0"/>
              <a:t>19.1.2015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6B2D-20C0-4213-9E70-808F12CAA1B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404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9E91-3796-4EBF-A873-C87C288BD3B6}" type="datetimeFigureOut">
              <a:rPr lang="sr-Latn-RS" smtClean="0"/>
              <a:t>19.1.2015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6B2D-20C0-4213-9E70-808F12CAA1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91552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9E91-3796-4EBF-A873-C87C288BD3B6}" type="datetimeFigureOut">
              <a:rPr lang="sr-Latn-RS" smtClean="0"/>
              <a:t>19.1.2015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6B2D-20C0-4213-9E70-808F12CAA1B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1335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9E91-3796-4EBF-A873-C87C288BD3B6}" type="datetimeFigureOut">
              <a:rPr lang="sr-Latn-RS" smtClean="0"/>
              <a:t>19.1.2015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6B2D-20C0-4213-9E70-808F12CAA1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92864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9E91-3796-4EBF-A873-C87C288BD3B6}" type="datetimeFigureOut">
              <a:rPr lang="sr-Latn-RS" smtClean="0"/>
              <a:t>19.1.2015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6B2D-20C0-4213-9E70-808F12CAA1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75555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9E91-3796-4EBF-A873-C87C288BD3B6}" type="datetimeFigureOut">
              <a:rPr lang="sr-Latn-RS" smtClean="0"/>
              <a:t>19.1.2015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6B2D-20C0-4213-9E70-808F12CAA1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0164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9E91-3796-4EBF-A873-C87C288BD3B6}" type="datetimeFigureOut">
              <a:rPr lang="sr-Latn-RS" smtClean="0"/>
              <a:t>19.1.2015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6B2D-20C0-4213-9E70-808F12CAA1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637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9E91-3796-4EBF-A873-C87C288BD3B6}" type="datetimeFigureOut">
              <a:rPr lang="sr-Latn-RS" smtClean="0"/>
              <a:t>19.1.2015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6B2D-20C0-4213-9E70-808F12CAA1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5829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9E91-3796-4EBF-A873-C87C288BD3B6}" type="datetimeFigureOut">
              <a:rPr lang="sr-Latn-RS" smtClean="0"/>
              <a:t>19.1.2015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6B2D-20C0-4213-9E70-808F12CAA1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8271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9E91-3796-4EBF-A873-C87C288BD3B6}" type="datetimeFigureOut">
              <a:rPr lang="sr-Latn-RS" smtClean="0"/>
              <a:t>19.1.2015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6B2D-20C0-4213-9E70-808F12CAA1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5015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9E91-3796-4EBF-A873-C87C288BD3B6}" type="datetimeFigureOut">
              <a:rPr lang="sr-Latn-RS" smtClean="0"/>
              <a:t>19.1.2015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6B2D-20C0-4213-9E70-808F12CAA1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6323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9E91-3796-4EBF-A873-C87C288BD3B6}" type="datetimeFigureOut">
              <a:rPr lang="sr-Latn-RS" smtClean="0"/>
              <a:t>19.1.2015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6B2D-20C0-4213-9E70-808F12CAA1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7723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9E91-3796-4EBF-A873-C87C288BD3B6}" type="datetimeFigureOut">
              <a:rPr lang="sr-Latn-RS" smtClean="0"/>
              <a:t>19.1.2015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6B2D-20C0-4213-9E70-808F12CAA1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9270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9E91-3796-4EBF-A873-C87C288BD3B6}" type="datetimeFigureOut">
              <a:rPr lang="sr-Latn-RS" smtClean="0"/>
              <a:t>19.1.2015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6B2D-20C0-4213-9E70-808F12CAA1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3858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59E91-3796-4EBF-A873-C87C288BD3B6}" type="datetimeFigureOut">
              <a:rPr lang="sr-Latn-RS" smtClean="0"/>
              <a:t>19.1.2015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D26B2D-20C0-4213-9E70-808F12CAA1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8031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9402" y="655093"/>
            <a:ext cx="7766936" cy="1286640"/>
          </a:xfrm>
        </p:spPr>
        <p:txBody>
          <a:bodyPr/>
          <a:lstStyle/>
          <a:p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Digitalna</a:t>
            </a:r>
            <a:r>
              <a:rPr lang="sr-Latn-RS" b="1" dirty="0"/>
              <a:t> </a:t>
            </a: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fotografija</a:t>
            </a:r>
            <a:endParaRPr lang="sr-Latn-R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www2.arnes.si/~lkkpcj1/fotografija3d/ccdfotoe330-pa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061" y="2159543"/>
            <a:ext cx="3733845" cy="4148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502" y="4233902"/>
            <a:ext cx="2809875" cy="16287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724" y="4700627"/>
            <a:ext cx="990600" cy="1162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361" y="1172286"/>
            <a:ext cx="1990725" cy="22479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96052" y="437283"/>
            <a:ext cx="40605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“Slika vredi hiljadu reči.”</a:t>
            </a:r>
          </a:p>
        </p:txBody>
      </p:sp>
    </p:spTree>
    <p:extLst>
      <p:ext uri="{BB962C8B-B14F-4D97-AF65-F5344CB8AC3E}">
        <p14:creationId xmlns:p14="http://schemas.microsoft.com/office/powerpoint/2010/main" val="385665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9059094" cy="2069207"/>
          </a:xfrm>
        </p:spPr>
        <p:txBody>
          <a:bodyPr>
            <a:normAutofit fontScale="90000"/>
          </a:bodyPr>
          <a:lstStyle/>
          <a:p>
            <a:r>
              <a:rPr lang="sr-Latn-RS" dirty="0"/>
              <a:t>Digitalna fotografija, za razliku od klasične, ne koristi film već sliku „vidi“ preko elektronskog senzora kao skup brojčanih podataka.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528682"/>
            <a:ext cx="8596668" cy="33625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To omogućava </a:t>
            </a:r>
            <a:r>
              <a:rPr lang="sr-Latn-RS" sz="3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čuvanje </a:t>
            </a:r>
            <a:r>
              <a:rPr lang="sr-Latn-R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 uređivanje slika na računaru. Danas su digitalni fotoaparati prodavaniji od klasičnih, a najverovatnije će ih potpuno zameniti. Osim snimanja fotografija, oni često omogućavaju i snimanje videa i zvuka.</a:t>
            </a:r>
          </a:p>
        </p:txBody>
      </p:sp>
    </p:spTree>
    <p:extLst>
      <p:ext uri="{BB962C8B-B14F-4D97-AF65-F5344CB8AC3E}">
        <p14:creationId xmlns:p14="http://schemas.microsoft.com/office/powerpoint/2010/main" val="1262988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38763" y="406354"/>
            <a:ext cx="4017227" cy="41542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r-Latn-RS" dirty="0" smtClean="0"/>
              <a:t>objektiv</a:t>
            </a:r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45" y="925199"/>
            <a:ext cx="1998729" cy="1998729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70372" y="3027351"/>
            <a:ext cx="4185618" cy="576262"/>
          </a:xfrm>
        </p:spPr>
        <p:txBody>
          <a:bodyPr/>
          <a:lstStyle/>
          <a:p>
            <a:r>
              <a:rPr lang="sr-Latn-RS" dirty="0" smtClean="0"/>
              <a:t>2. foto-senzor</a:t>
            </a:r>
            <a:endParaRPr lang="sr-Latn-R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63" y="4228820"/>
            <a:ext cx="2083641" cy="1354367"/>
          </a:xfrm>
        </p:spPr>
      </p:pic>
      <p:sp>
        <p:nvSpPr>
          <p:cNvPr id="10" name="Rectangle 9"/>
          <p:cNvSpPr/>
          <p:nvPr/>
        </p:nvSpPr>
        <p:spPr>
          <a:xfrm>
            <a:off x="3396381" y="821776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RS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Objektiv je veoma važan element fotoaparata i od njega zavisi u najvećoj meri krajnji rezultat fotografije. Osnovne oznake na objektivima nam govore kolika je svetlosna propusna moć objektiva i u kojim granicama se kreće (blenda), kao i žižna daljina sa svojim rasponom. Od objektiva zavisi koliko možemo veliki kadar da napravimo kao i devijacije slike.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96381" y="4122458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RS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Foto-senzor je mali silikonski čip koji se sastoji od hiljada, pa čak i miliona sitnih elemenata osetljivih na svetlo. To su pikseli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04390" y="123500"/>
            <a:ext cx="3974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b="1" i="0" dirty="0" smtClean="0">
                <a:solidFill>
                  <a:srgbClr val="1A1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Delovi digitalnih foto-aparata</a:t>
            </a: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84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Senzor i snimanje. Veličine senzora.</a:t>
            </a:r>
            <a:endParaRPr lang="sr-Latn-R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Slika nastaje pomoću elektronskog senzora. Kad svetlost padne na senzor (prethodno prošavši kroz objektiv, kao kod klasične fotografije), ćelije senzora pretvaraju spektralne sastojke svetlosti u brojčane vrednosti, koje se zatim snimaju u obliku fajla koji se iz aparata može preneti na štampanje ili dalju obradu. </a:t>
            </a:r>
          </a:p>
        </p:txBody>
      </p:sp>
    </p:spTree>
    <p:extLst>
      <p:ext uri="{BB962C8B-B14F-4D97-AF65-F5344CB8AC3E}">
        <p14:creationId xmlns:p14="http://schemas.microsoft.com/office/powerpoint/2010/main" val="3319557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75743" y="248768"/>
            <a:ext cx="4185623" cy="576262"/>
          </a:xfrm>
        </p:spPr>
        <p:txBody>
          <a:bodyPr/>
          <a:lstStyle/>
          <a:p>
            <a:r>
              <a:rPr lang="sr-Latn-RS" dirty="0" smtClean="0"/>
              <a:t>3.procesor</a:t>
            </a:r>
            <a:endParaRPr lang="sr-Latn-R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91" y="924860"/>
            <a:ext cx="2373552" cy="1859283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1489" y="3209542"/>
            <a:ext cx="4185618" cy="576262"/>
          </a:xfrm>
        </p:spPr>
        <p:txBody>
          <a:bodyPr/>
          <a:lstStyle/>
          <a:p>
            <a:r>
              <a:rPr lang="sr-Latn-RS" dirty="0" smtClean="0"/>
              <a:t>4. memorijska kartica</a:t>
            </a:r>
            <a:endParaRPr lang="sr-Latn-R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91" y="4211203"/>
            <a:ext cx="2373552" cy="1780164"/>
          </a:xfrm>
        </p:spPr>
      </p:pic>
      <p:sp>
        <p:nvSpPr>
          <p:cNvPr id="10" name="Rectangle 9"/>
          <p:cNvSpPr/>
          <p:nvPr/>
        </p:nvSpPr>
        <p:spPr>
          <a:xfrm>
            <a:off x="3894162" y="924860"/>
            <a:ext cx="6560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Procesor služi za obradu podataka koji se prosleđuju sa fotoelemenata. U njemu se odvijaju složeni matematički procesi.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94162" y="460708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RS" sz="2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Memorijska kartica je završna karika. Na nju se upisuju podaci nakon obrade fotografije u određenom formatu.</a:t>
            </a:r>
          </a:p>
        </p:txBody>
      </p:sp>
    </p:spTree>
    <p:extLst>
      <p:ext uri="{BB962C8B-B14F-4D97-AF65-F5344CB8AC3E}">
        <p14:creationId xmlns:p14="http://schemas.microsoft.com/office/powerpoint/2010/main" val="522218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41445" y="609600"/>
            <a:ext cx="4449170" cy="796119"/>
          </a:xfrm>
        </p:spPr>
        <p:txBody>
          <a:bodyPr>
            <a:normAutofit/>
          </a:bodyPr>
          <a:lstStyle/>
          <a:p>
            <a:r>
              <a:rPr lang="sr-Latn-RS" dirty="0" smtClean="0"/>
              <a:t>5. </a:t>
            </a:r>
            <a:r>
              <a:rPr lang="sr-Latn-RS" sz="2700" dirty="0" smtClean="0"/>
              <a:t>ekran foto-aparata</a:t>
            </a:r>
            <a:endParaRPr lang="sr-Latn-RS" sz="27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68" y="1674801"/>
            <a:ext cx="2246377" cy="1441425"/>
          </a:xfrm>
        </p:spPr>
      </p:pic>
      <p:sp>
        <p:nvSpPr>
          <p:cNvPr id="10" name="Rectangle 9"/>
          <p:cNvSpPr/>
          <p:nvPr/>
        </p:nvSpPr>
        <p:spPr>
          <a:xfrm>
            <a:off x="1009935" y="3731610"/>
            <a:ext cx="87618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Ekran osim za kadriranje služi i za pregledavanje načinjenih fotografija, a takođe i za prikazivanje parametra u procesu podešavanja fotoaparata.</a:t>
            </a:r>
          </a:p>
        </p:txBody>
      </p:sp>
    </p:spTree>
    <p:extLst>
      <p:ext uri="{BB962C8B-B14F-4D97-AF65-F5344CB8AC3E}">
        <p14:creationId xmlns:p14="http://schemas.microsoft.com/office/powerpoint/2010/main" val="1011861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Z</a:t>
            </a:r>
            <a:r>
              <a:rPr lang="sr-Latn-RS" dirty="0" smtClean="0"/>
              <a:t>adatak: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Korišćenjem različitih izvora (internet, knjige, novine…) pronađite i sastavite listu prednosti i mana digitalne fotografije u odnosu na klasičnu fotografiju.</a:t>
            </a:r>
          </a:p>
        </p:txBody>
      </p:sp>
    </p:spTree>
    <p:extLst>
      <p:ext uri="{BB962C8B-B14F-4D97-AF65-F5344CB8AC3E}">
        <p14:creationId xmlns:p14="http://schemas.microsoft.com/office/powerpoint/2010/main" val="42739043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387</TotalTime>
  <Words>313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Digitalna fotografija</vt:lpstr>
      <vt:lpstr>Digitalna fotografija, za razliku od klasične, ne koristi film već sliku „vidi“ preko elektronskog senzora kao skup brojčanih podataka.</vt:lpstr>
      <vt:lpstr>PowerPoint Presentation</vt:lpstr>
      <vt:lpstr>Senzor i snimanje. Veličine senzora.</vt:lpstr>
      <vt:lpstr>PowerPoint Presentation</vt:lpstr>
      <vt:lpstr>5. ekran foto-aparata</vt:lpstr>
      <vt:lpstr>Zadatak: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Digitalna fotografija</dc:title>
  <dc:creator>Biljana</dc:creator>
  <cp:lastModifiedBy>Biljana</cp:lastModifiedBy>
  <cp:revision>12</cp:revision>
  <dcterms:created xsi:type="dcterms:W3CDTF">2015-01-19T08:15:14Z</dcterms:created>
  <dcterms:modified xsi:type="dcterms:W3CDTF">2015-01-19T14:45:19Z</dcterms:modified>
</cp:coreProperties>
</file>