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9" r:id="rId24"/>
    <p:sldId id="277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800" dirty="0" smtClean="0"/>
              <a:t>Векторска графика: </a:t>
            </a:r>
            <a:r>
              <a:rPr lang="sl-SI" dirty="0" smtClean="0"/>
              <a:t>INKSCAPE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accent2">
                    <a:lumMod val="50000"/>
                  </a:schemeClr>
                </a:solidFill>
              </a:rPr>
              <a:t>НОВЧИЋИ У 1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sr-Cyrl-RS" sz="3600" dirty="0" smtClean="0">
                <a:solidFill>
                  <a:schemeClr val="accent2">
                    <a:lumMod val="50000"/>
                  </a:schemeClr>
                </a:solidFill>
              </a:rPr>
              <a:t> КОРАКА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20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16" y="43291"/>
            <a:ext cx="10063646" cy="1278466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4</a:t>
            </a:r>
            <a:r>
              <a:rPr lang="sr-Cyrl-RS" sz="4000" dirty="0" smtClean="0"/>
              <a:t>б</a:t>
            </a:r>
            <a:r>
              <a:rPr lang="sr-Cyrl-RS" sz="4000" dirty="0"/>
              <a:t>:</a:t>
            </a:r>
            <a:r>
              <a:rPr lang="sr-Cyrl-RS" sz="4000" dirty="0" smtClean="0"/>
              <a:t> </a:t>
            </a:r>
            <a:r>
              <a:rPr lang="sr-Cyrl-RS" sz="4000" dirty="0"/>
              <a:t>ПРАВИМО ИСКРИВЉЕНИ ТЕКСТ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261" y="1161193"/>
            <a:ext cx="3639058" cy="322942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030095"/>
            <a:ext cx="3854528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текст у круг, ротирамо и уколико има потребе коригујемо величину. 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3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0415"/>
            <a:ext cx="8904547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5</a:t>
            </a:r>
            <a:r>
              <a:rPr lang="sr-Cyrl-RS" sz="4000" dirty="0" smtClean="0"/>
              <a:t>: ПРАВИМО </a:t>
            </a:r>
            <a:r>
              <a:rPr lang="sr-Cyrl-RS" sz="4000" dirty="0"/>
              <a:t>ИСКРИВЉЕНИ ТЕКСТ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830" y="1722170"/>
            <a:ext cx="4700050" cy="247173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357225"/>
            <a:ext cx="3854528" cy="2584449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Поновимо кораке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4, 4a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4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б за текст који стоји на доњој страни новчића: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Напишемо текст.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Нацртамо путању.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Означимо оба објекта.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Употребимо команду: </a:t>
            </a:r>
            <a:r>
              <a:rPr lang="sl-SI" sz="2000" dirty="0">
                <a:solidFill>
                  <a:schemeClr val="accent2">
                    <a:lumMod val="50000"/>
                  </a:schemeClr>
                </a:solidFill>
              </a:rPr>
              <a:t>Put text to path</a:t>
            </a:r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sr-Cyrl-RS" sz="2000" dirty="0" smtClean="0">
                <a:solidFill>
                  <a:schemeClr val="accent2">
                    <a:lumMod val="50000"/>
                  </a:schemeClr>
                </a:solidFill>
              </a:rPr>
              <a:t>Направимо копију текста.</a:t>
            </a:r>
          </a:p>
        </p:txBody>
      </p:sp>
    </p:spTree>
    <p:extLst>
      <p:ext uri="{BB962C8B-B14F-4D97-AF65-F5344CB8AC3E}">
        <p14:creationId xmlns:p14="http://schemas.microsoft.com/office/powerpoint/2010/main" val="311146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9051"/>
            <a:ext cx="9316673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5</a:t>
            </a:r>
            <a:r>
              <a:rPr lang="sr-Cyrl-RS" sz="4000" dirty="0" smtClean="0"/>
              <a:t>а: ПРАВИМО </a:t>
            </a:r>
            <a:r>
              <a:rPr lang="sr-Cyrl-RS" sz="4000" dirty="0"/>
              <a:t>ИСКРИВЉЕНИ ТЕКСТ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515" y="1253826"/>
            <a:ext cx="3820058" cy="335326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424788"/>
            <a:ext cx="3854528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копију текста на право место 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 ротирамо и уколико има потребе коригујемо величину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45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052"/>
            <a:ext cx="9355308" cy="1278466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5</a:t>
            </a:r>
            <a:r>
              <a:rPr lang="sr-Cyrl-RS" sz="4000" dirty="0"/>
              <a:t>б: </a:t>
            </a:r>
            <a:r>
              <a:rPr lang="sr-Cyrl-RS" sz="4000" dirty="0" smtClean="0"/>
              <a:t>ПРАВИМО </a:t>
            </a:r>
            <a:r>
              <a:rPr lang="sr-Cyrl-RS" sz="4000" dirty="0"/>
              <a:t>ТЕКСТ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146" y="1231769"/>
            <a:ext cx="3724795" cy="31913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373273"/>
            <a:ext cx="3854528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Напишемо текст фонтом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Vijaya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величином слова 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570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рх (2) и 144 (</a:t>
            </a:r>
            <a:r>
              <a:rPr lang="sr-Cyrl-RS" sz="2400" baseline="-25000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endParaRPr lang="sl-SI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текст на право место.</a:t>
            </a:r>
            <a:endParaRPr lang="sl-SI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45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6173"/>
            <a:ext cx="10308345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6</a:t>
            </a:r>
            <a:r>
              <a:rPr lang="sr-Cyrl-RS" sz="4000" dirty="0" smtClean="0"/>
              <a:t>: Правимо други угао гледања на новчић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752" y="1347844"/>
            <a:ext cx="3829584" cy="275310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746762"/>
            <a:ext cx="3854528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Означимо све објекте.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Ротирамо и смањимо димензију на </a:t>
            </a:r>
          </a:p>
          <a:p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ш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ирина (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):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850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рх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и</a:t>
            </a:r>
          </a:p>
          <a:p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исина (Н):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600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рх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9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93"/>
            <a:ext cx="9290914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7</a:t>
            </a:r>
            <a:r>
              <a:rPr lang="sr-Cyrl-RS" sz="4000" dirty="0" smtClean="0"/>
              <a:t>: ПРАВИМО ТРЕЋУ ДИМЕНЗИЈУ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172" y="2157433"/>
            <a:ext cx="3115110" cy="226726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914185"/>
            <a:ext cx="5787206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Направимо копију оквира новчића.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Променимо боју у тамно сиву.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49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81926"/>
            <a:ext cx="8750001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7</a:t>
            </a:r>
            <a:r>
              <a:rPr lang="sr-Cyrl-RS" sz="4000" dirty="0" smtClean="0"/>
              <a:t>а:</a:t>
            </a:r>
            <a:r>
              <a:rPr lang="sr-Cyrl-RS" sz="4000" dirty="0"/>
              <a:t> ПРАВИМО ТРЕЋУ ДИМЕНЗИЈУ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883" y="1930212"/>
            <a:ext cx="3553321" cy="269595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386152"/>
            <a:ext cx="4371184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сиви оквир испод свих објеката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            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Lower selection to bottom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пустимо оквир стрелицом на доле да добијемо трећу димензију новчића.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87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1929"/>
            <a:ext cx="6199984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8: </a:t>
            </a:r>
            <a:r>
              <a:rPr lang="sr-Cyrl-RS" sz="4000" dirty="0" smtClean="0"/>
              <a:t>ПРАВИМО ПАТЕРН.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10" y="1787317"/>
            <a:ext cx="3172268" cy="298174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733886"/>
            <a:ext cx="3854528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Направимо још једну копију окира.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Алактком Техт напишемо две усправне црте одвојене са два знака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space.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170"/>
            <a:ext cx="6573472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8</a:t>
            </a:r>
            <a:r>
              <a:rPr lang="sr-Cyrl-RS" sz="4000" dirty="0" smtClean="0"/>
              <a:t>а</a:t>
            </a:r>
            <a:r>
              <a:rPr lang="sr-Cyrl-RS" sz="4000" dirty="0"/>
              <a:t>: ПРАВИМО ПАТЕРН. 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4608" y="1540700"/>
            <a:ext cx="5105280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У менију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Object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бирамо команду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sr-Cyrl-R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Р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attern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/ 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bject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to pat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US" sz="2400" dirty="0" err="1" smtClean="0">
                <a:solidFill>
                  <a:schemeClr val="accent2">
                    <a:lumMod val="50000"/>
                  </a:schemeClr>
                </a:solidFill>
              </a:rPr>
              <a:t>ern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O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значимо објекат и поставимо патерн:</a:t>
            </a:r>
          </a:p>
          <a:p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Fill and Stroke/Fill/Pattern.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032" y="1290686"/>
            <a:ext cx="3258005" cy="2867425"/>
          </a:xfrm>
        </p:spPr>
      </p:pic>
    </p:spTree>
    <p:extLst>
      <p:ext uri="{BB962C8B-B14F-4D97-AF65-F5344CB8AC3E}">
        <p14:creationId xmlns:p14="http://schemas.microsoft.com/office/powerpoint/2010/main" val="308163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56171"/>
            <a:ext cx="7101505" cy="1278466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8</a:t>
            </a:r>
            <a:r>
              <a:rPr lang="sr-Cyrl-RS" sz="4000" dirty="0"/>
              <a:t>б: ПРАВИМО ПАТЕРН.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936" y="1906396"/>
            <a:ext cx="3877216" cy="274358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1399031"/>
            <a:ext cx="4551489" cy="4010096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облик са патерном испод свих облика, а затим један ниво горе:</a:t>
            </a: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Lower selection on bottom</a:t>
            </a:r>
          </a:p>
          <a:p>
            <a:pPr marL="457200" indent="-457200">
              <a:buAutoNum type="arabicPeriod"/>
            </a:pP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Raise selection one step</a:t>
            </a:r>
            <a:endParaRPr lang="sr-Cyrl-R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Означимо све објекте и групишемо их.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86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4400" dirty="0" smtClean="0"/>
              <a:t>На крају часа добићемо слику: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673" y="2338935"/>
            <a:ext cx="4410691" cy="3524742"/>
          </a:xfrm>
        </p:spPr>
      </p:pic>
    </p:spTree>
    <p:extLst>
      <p:ext uri="{BB962C8B-B14F-4D97-AF65-F5344CB8AC3E}">
        <p14:creationId xmlns:p14="http://schemas.microsoft.com/office/powerpoint/2010/main" val="186550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94810"/>
            <a:ext cx="8711366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9</a:t>
            </a:r>
            <a:r>
              <a:rPr lang="sr-Cyrl-RS" sz="4000" dirty="0" smtClean="0"/>
              <a:t>: ПРАВИМО ГОМИЛУ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553166"/>
            <a:ext cx="4513262" cy="283185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386151"/>
            <a:ext cx="3854528" cy="3482063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Направимо још шест копија новчића.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Распоредимо новчиће да стоје један преко другога.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Новчић на врху ротирамо.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39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171"/>
            <a:ext cx="8324998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1</a:t>
            </a:r>
            <a:r>
              <a:rPr lang="sl-SI" sz="4000" dirty="0" smtClean="0"/>
              <a:t>0</a:t>
            </a:r>
            <a:r>
              <a:rPr lang="sr-Cyrl-RS" sz="4000" dirty="0" smtClean="0"/>
              <a:t>: ПРАВИМО СЕНКУ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248" y="1472948"/>
            <a:ext cx="3353268" cy="361047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2" y="1476304"/>
            <a:ext cx="5371915" cy="3301758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Нацртамо елипсу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тамно сиве боје величине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W: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500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px H: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750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px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Ротирамо и поставимо објекат испод новчића који је на врху.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Замаглимо објекат (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blur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на 6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Повећамо провидност(о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pacity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 75)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6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9050"/>
            <a:ext cx="8698486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1</a:t>
            </a:r>
            <a:r>
              <a:rPr lang="sl-SI" sz="4000" dirty="0" smtClean="0"/>
              <a:t>0</a:t>
            </a:r>
            <a:r>
              <a:rPr lang="sr-Cyrl-RS" sz="4000" dirty="0" smtClean="0"/>
              <a:t>а: ПРАВИМО СЕКНУ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463" y="1812032"/>
            <a:ext cx="4410691" cy="352474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502059"/>
            <a:ext cx="3854528" cy="2584449"/>
          </a:xfrm>
        </p:spPr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Означимо новчић и његову сенку и пренесемо их на право место.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37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Снимање и извоз: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Сачувамо цртеж.</a:t>
            </a:r>
            <a:endParaRPr lang="sl-SI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Означимо све новчиће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како бисмо само цртеж (без помоћне путање) извезли и прилагодили величину цртежа садржају.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У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Document Properties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кликнемо на дугме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Resize page to content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Извеземо цртеж у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.png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формат: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File/Export Bitmap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7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 smtClean="0"/>
              <a:t>КРАЈ</a:t>
            </a:r>
            <a:endParaRPr lang="en-US" sz="4000" dirty="0"/>
          </a:p>
        </p:txBody>
      </p:sp>
      <p:sp>
        <p:nvSpPr>
          <p:cNvPr id="3" name="5-Point Star 2"/>
          <p:cNvSpPr/>
          <p:nvPr/>
        </p:nvSpPr>
        <p:spPr>
          <a:xfrm>
            <a:off x="2051824" y="847493"/>
            <a:ext cx="6490010" cy="517416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800" dirty="0" smtClean="0"/>
              <a:t>ЧЕСТИТАМ </a:t>
            </a:r>
          </a:p>
          <a:p>
            <a:pPr algn="ctr"/>
            <a:r>
              <a:rPr lang="sr-Cyrl-RS" sz="2800" dirty="0" smtClean="0"/>
              <a:t>УСПЕЛИ СТЕ!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141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2" y="440236"/>
            <a:ext cx="10291001" cy="1320800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Које су нам алатке и команде потребне?</a:t>
            </a:r>
            <a:endParaRPr lang="en-US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21949" y="1163815"/>
            <a:ext cx="4185623" cy="576262"/>
          </a:xfrm>
        </p:spPr>
        <p:txBody>
          <a:bodyPr/>
          <a:lstStyle/>
          <a:p>
            <a:r>
              <a:rPr lang="sr-Cyrl-RS" sz="3600" dirty="0" smtClean="0">
                <a:solidFill>
                  <a:schemeClr val="accent2">
                    <a:lumMod val="50000"/>
                  </a:schemeClr>
                </a:solidFill>
              </a:rPr>
              <a:t>алатке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6500" y="1848132"/>
            <a:ext cx="4584868" cy="3676908"/>
          </a:xfrm>
        </p:spPr>
        <p:txBody>
          <a:bodyPr>
            <a:noAutofit/>
          </a:bodyPr>
          <a:lstStyle/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Create circles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Create and edit gradients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Create and edit text object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Draw Bezier curves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Select and transforme object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Edit paths by nodes</a:t>
            </a:r>
          </a:p>
          <a:p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981577" y="1163815"/>
            <a:ext cx="4185618" cy="576262"/>
          </a:xfrm>
        </p:spPr>
        <p:txBody>
          <a:bodyPr/>
          <a:lstStyle/>
          <a:p>
            <a:r>
              <a:rPr lang="sr-Cyrl-RS" sz="3600" dirty="0" smtClean="0">
                <a:solidFill>
                  <a:schemeClr val="accent2">
                    <a:lumMod val="50000"/>
                  </a:schemeClr>
                </a:solidFill>
              </a:rPr>
              <a:t>команде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943" y="4286941"/>
            <a:ext cx="3217298" cy="2571059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981578" y="1835249"/>
            <a:ext cx="4602026" cy="3529743"/>
          </a:xfrm>
        </p:spPr>
        <p:txBody>
          <a:bodyPr>
            <a:noAutofit/>
          </a:bodyPr>
          <a:lstStyle/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Duplicate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Diference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Outset</a:t>
            </a:r>
            <a:r>
              <a:rPr lang="sr-Cyrl-RS" sz="2400" dirty="0" smtClean="0">
                <a:solidFill>
                  <a:schemeClr val="accent2">
                    <a:lumMod val="75000"/>
                  </a:schemeClr>
                </a:solidFill>
              </a:rPr>
              <a:t> / </a:t>
            </a:r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Inset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Text on path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Fill and stroke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Align and distribute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Object to pattern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Group</a:t>
            </a:r>
          </a:p>
          <a:p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R</a:t>
            </a:r>
            <a:r>
              <a:rPr lang="sr-Cyrl-RS" sz="2400" dirty="0">
                <a:solidFill>
                  <a:schemeClr val="accent2">
                    <a:lumMod val="75000"/>
                  </a:schemeClr>
                </a:solidFill>
              </a:rPr>
              <a:t>а</a:t>
            </a:r>
            <a:r>
              <a:rPr lang="sl-SI" sz="2400" dirty="0" smtClean="0">
                <a:solidFill>
                  <a:schemeClr val="accent2">
                    <a:lumMod val="75000"/>
                  </a:schemeClr>
                </a:solidFill>
              </a:rPr>
              <a:t>ise, lower, top, bottom 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75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  <p:bldP spid="7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6170"/>
            <a:ext cx="8440908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1: ПРАВИМО ОБЛИК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120" y="1242562"/>
            <a:ext cx="4513262" cy="306670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1476302"/>
            <a:ext cx="4809066" cy="2584449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Нацртамо круг пречника 700 рх</a:t>
            </a:r>
          </a:p>
          <a:p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с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а оквиром дебљине 1рх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и линеарним преливом: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светло сива – тамно сива.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27" y="352384"/>
            <a:ext cx="8608335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</a:t>
            </a:r>
            <a:r>
              <a:rPr lang="sr-Cyrl-RS" sz="4000" dirty="0"/>
              <a:t>о</a:t>
            </a:r>
            <a:r>
              <a:rPr lang="sr-Cyrl-RS" sz="4000" dirty="0" smtClean="0"/>
              <a:t>р</a:t>
            </a:r>
            <a:r>
              <a:rPr lang="en-US" sz="4000" dirty="0" smtClean="0"/>
              <a:t>a</a:t>
            </a:r>
            <a:r>
              <a:rPr lang="sr-Cyrl-RS" sz="4000" dirty="0" smtClean="0"/>
              <a:t>к</a:t>
            </a:r>
            <a:r>
              <a:rPr lang="en-US" sz="4000" dirty="0" smtClean="0"/>
              <a:t> </a:t>
            </a:r>
            <a:r>
              <a:rPr lang="sl-SI" sz="4000" dirty="0" smtClean="0"/>
              <a:t>1a</a:t>
            </a:r>
            <a:r>
              <a:rPr lang="sr-Cyrl-RS" sz="4000" dirty="0" smtClean="0"/>
              <a:t>: </a:t>
            </a:r>
            <a:r>
              <a:rPr lang="sr-Cyrl-RS" sz="4000" dirty="0"/>
              <a:t>ПРАВИМО </a:t>
            </a:r>
            <a:r>
              <a:rPr lang="sr-Cyrl-RS" sz="4000" dirty="0" smtClean="0"/>
              <a:t>ОБЛИК 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78" y="2151416"/>
            <a:ext cx="4513262" cy="2253543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520" y="1630850"/>
            <a:ext cx="5074276" cy="2584449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Направимо копију круга.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Променимо боју у тамно сиву.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пречник на 850 рх (слика лево).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Центрирамо по обе димензије.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већи круг испод мањег (слика десно).</a:t>
            </a:r>
          </a:p>
        </p:txBody>
      </p:sp>
    </p:spTree>
    <p:extLst>
      <p:ext uri="{BB962C8B-B14F-4D97-AF65-F5344CB8AC3E}">
        <p14:creationId xmlns:p14="http://schemas.microsoft.com/office/powerpoint/2010/main" val="337256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13561"/>
            <a:ext cx="8595455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2</a:t>
            </a:r>
            <a:r>
              <a:rPr lang="sr-Cyrl-RS" sz="4000" dirty="0" smtClean="0"/>
              <a:t>: </a:t>
            </a:r>
            <a:r>
              <a:rPr lang="sr-Cyrl-RS" sz="4000" dirty="0"/>
              <a:t>ПРАВИМО ОКВИР </a:t>
            </a:r>
            <a:r>
              <a:rPr lang="sr-Cyrl-RS" sz="4000" dirty="0" smtClean="0"/>
              <a:t>НОВЧИЋА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566" y="1592027"/>
            <a:ext cx="3277057" cy="3372321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1785396"/>
            <a:ext cx="5118159" cy="2584449"/>
          </a:xfrm>
        </p:spPr>
        <p:txBody>
          <a:bodyPr>
            <a:noAutofit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Направимо копије оба круга.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Померимо дупликат десно.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Командом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Diference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правимо оквир новчића.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Постављамо радијални прелив тамно сиво – светло сиво са центром у средини</a:t>
            </a:r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sr-Cyrl-RS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18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52" y="94808"/>
            <a:ext cx="11222746" cy="1278466"/>
          </a:xfrm>
        </p:spPr>
        <p:txBody>
          <a:bodyPr>
            <a:normAutofit/>
          </a:bodyPr>
          <a:lstStyle/>
          <a:p>
            <a:r>
              <a:rPr lang="sr-Cyrl-RS" sz="4000" dirty="0" smtClean="0"/>
              <a:t>Корак</a:t>
            </a:r>
            <a:r>
              <a:rPr lang="sl-SI" sz="4000" dirty="0" smtClean="0"/>
              <a:t> 3</a:t>
            </a:r>
            <a:r>
              <a:rPr lang="sr-Cyrl-RS" sz="4000" dirty="0" smtClean="0"/>
              <a:t>: ПРАВИМО 3</a:t>
            </a:r>
            <a:r>
              <a:rPr lang="sl-SI" sz="4000" dirty="0" smtClean="0"/>
              <a:t>D </a:t>
            </a:r>
            <a:r>
              <a:rPr lang="sr-Cyrl-RS" sz="4000" dirty="0" smtClean="0"/>
              <a:t>ЕФЕКАТ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189" y="1649185"/>
            <a:ext cx="3658111" cy="32580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1649185"/>
            <a:ext cx="4293911" cy="2584449"/>
          </a:xfrm>
        </p:spPr>
        <p:txBody>
          <a:bodyPr>
            <a:noAutofit/>
          </a:bodyPr>
          <a:lstStyle/>
          <a:p>
            <a:r>
              <a:rPr lang="sr-Cyrl-RS" sz="2400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омандом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Inset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(три пута) смањимо мањи круг.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Три пута стрелицом на доле померимо мањи круг.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Поставимо оквир новчића преко кругова центриран хоризонтално и вертикално у односу на већи круг.</a:t>
            </a:r>
            <a:endParaRPr lang="sl-SI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85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3290"/>
            <a:ext cx="9084852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4</a:t>
            </a:r>
            <a:r>
              <a:rPr lang="sr-Cyrl-RS" sz="4000" dirty="0"/>
              <a:t>:</a:t>
            </a:r>
            <a:r>
              <a:rPr lang="sr-Cyrl-RS" sz="4000" dirty="0" smtClean="0"/>
              <a:t> ПРАВИМО ИСКРИВЉЕНИ ТЕКСТ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910" y="1448823"/>
            <a:ext cx="4125062" cy="308207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454" y="1540698"/>
            <a:ext cx="4319669" cy="2584449"/>
          </a:xfrm>
        </p:spPr>
        <p:txBody>
          <a:bodyPr>
            <a:normAutofit lnSpcReduction="10000"/>
          </a:bodyPr>
          <a:lstStyle/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Помоћу алатке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ехт фонтом </a:t>
            </a:r>
            <a:r>
              <a:rPr lang="sl-SI" sz="2400" dirty="0">
                <a:solidFill>
                  <a:schemeClr val="accent2">
                    <a:lumMod val="50000"/>
                  </a:schemeClr>
                </a:solidFill>
              </a:rPr>
              <a:t> Times New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Roman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и в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личином 80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 px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напишемо текст.</a:t>
            </a:r>
          </a:p>
          <a:p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Помоћу алакте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Bezier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sz="2400" dirty="0" smtClean="0">
                <a:solidFill>
                  <a:schemeClr val="accent2">
                    <a:lumMod val="50000"/>
                  </a:schemeClr>
                </a:solidFill>
              </a:rPr>
              <a:t>curves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 направимо путању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r-Cyrl-RS" sz="2400" dirty="0" smtClean="0">
                <a:solidFill>
                  <a:schemeClr val="accent2">
                    <a:lumMod val="50000"/>
                  </a:schemeClr>
                </a:solidFill>
              </a:rPr>
              <a:t>која личи на облик новчића.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9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3291"/>
            <a:ext cx="9754553" cy="1278466"/>
          </a:xfrm>
        </p:spPr>
        <p:txBody>
          <a:bodyPr>
            <a:normAutofit fontScale="90000"/>
          </a:bodyPr>
          <a:lstStyle/>
          <a:p>
            <a:r>
              <a:rPr lang="sr-Cyrl-RS" sz="4000" dirty="0" smtClean="0"/>
              <a:t>Корак </a:t>
            </a:r>
            <a:r>
              <a:rPr lang="sl-SI" sz="4000" dirty="0" smtClean="0"/>
              <a:t>4</a:t>
            </a:r>
            <a:r>
              <a:rPr lang="sr-Cyrl-RS" sz="4000" dirty="0" smtClean="0"/>
              <a:t>а: </a:t>
            </a:r>
            <a:r>
              <a:rPr lang="sr-Cyrl-RS" sz="4000" dirty="0"/>
              <a:t>ПРАВИМО ИСКРИВЉЕНИ ТЕКСТ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09" y="1283123"/>
            <a:ext cx="4351141" cy="327585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3" y="1283123"/>
            <a:ext cx="4976491" cy="2584449"/>
          </a:xfrm>
        </p:spPr>
        <p:txBody>
          <a:bodyPr>
            <a:normAutofit/>
          </a:bodyPr>
          <a:lstStyle/>
          <a:p>
            <a:r>
              <a:rPr lang="sr-Cyrl-RS" sz="2400" dirty="0" smtClean="0"/>
              <a:t>Означимо заједно текст и путању.</a:t>
            </a:r>
          </a:p>
          <a:p>
            <a:r>
              <a:rPr lang="sr-Cyrl-RS" sz="2400" dirty="0" smtClean="0"/>
              <a:t>У менију Тех</a:t>
            </a:r>
            <a:r>
              <a:rPr lang="sl-SI" sz="2400" dirty="0" smtClean="0"/>
              <a:t>t</a:t>
            </a:r>
            <a:r>
              <a:rPr lang="sr-Cyrl-RS" sz="2400" dirty="0" smtClean="0"/>
              <a:t> бирамо команду: </a:t>
            </a:r>
            <a:r>
              <a:rPr lang="sl-SI" sz="2400" dirty="0" smtClean="0"/>
              <a:t>Put </a:t>
            </a:r>
            <a:r>
              <a:rPr lang="sr-Cyrl-RS" sz="2400" dirty="0" smtClean="0"/>
              <a:t>о</a:t>
            </a:r>
            <a:r>
              <a:rPr lang="sl-SI" sz="2400" dirty="0" smtClean="0"/>
              <a:t>n path</a:t>
            </a:r>
            <a:r>
              <a:rPr lang="sr-Cyrl-RS" sz="2400" dirty="0" smtClean="0"/>
              <a:t>.</a:t>
            </a:r>
            <a:endParaRPr lang="sl-SI" sz="2400" dirty="0" smtClean="0"/>
          </a:p>
          <a:p>
            <a:r>
              <a:rPr lang="sr-Cyrl-RS" sz="2400" dirty="0" smtClean="0"/>
              <a:t>Означимо само текст и направимо његов дупликат.</a:t>
            </a:r>
            <a:endParaRPr lang="sl-SI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0819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881</TotalTime>
  <Words>712</Words>
  <Application>Microsoft Office PowerPoint</Application>
  <PresentationFormat>Widescreen</PresentationFormat>
  <Paragraphs>105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Trebuchet MS</vt:lpstr>
      <vt:lpstr>Wingdings 3</vt:lpstr>
      <vt:lpstr>Facet</vt:lpstr>
      <vt:lpstr>Векторска графика: INKSCAPE</vt:lpstr>
      <vt:lpstr>На крају часа добићемо слику:</vt:lpstr>
      <vt:lpstr>Које су нам алатке и команде потребне?</vt:lpstr>
      <vt:lpstr>Корак 1: ПРАВИМО ОБЛИК НОВЧИЋА</vt:lpstr>
      <vt:lpstr>Корaк 1a: ПРАВИМО ОБЛИК НОВЧИЋА</vt:lpstr>
      <vt:lpstr>Корак 2: ПРАВИМО ОКВИР НОВЧИЋА</vt:lpstr>
      <vt:lpstr>Корак 3: ПРАВИМО 3D ЕФЕКАТ</vt:lpstr>
      <vt:lpstr>Корак 4: ПРАВИМО ИСКРИВЉЕНИ ТЕКСТ</vt:lpstr>
      <vt:lpstr>Корак 4а: ПРАВИМО ИСКРИВЉЕНИ ТЕКСТ</vt:lpstr>
      <vt:lpstr>Корак 4б: ПРАВИМО ИСКРИВЉЕНИ ТЕКСТ</vt:lpstr>
      <vt:lpstr>Корак 5: ПРАВИМО ИСКРИВЉЕНИ ТЕКСТ</vt:lpstr>
      <vt:lpstr>Корак 5а: ПРАВИМО ИСКРИВЉЕНИ ТЕКСТ</vt:lpstr>
      <vt:lpstr>Корак 5б: ПРАВИМО ТЕКСТ</vt:lpstr>
      <vt:lpstr>Корак 6: Правимо други угао гледања на новчић</vt:lpstr>
      <vt:lpstr>Корак 7: ПРАВИМО ТРЕЋУ ДИМЕНЗИЈУ НОВЧИЋА</vt:lpstr>
      <vt:lpstr>Корак 7а: ПРАВИМО ТРЕЋУ ДИМЕНЗИЈУ НОВЧИЋА</vt:lpstr>
      <vt:lpstr>Корак 8: ПРАВИМО ПАТЕРН.</vt:lpstr>
      <vt:lpstr>Корак 8а: ПРАВИМО ПАТЕРН. </vt:lpstr>
      <vt:lpstr>Корак 8б: ПРАВИМО ПАТЕРН.</vt:lpstr>
      <vt:lpstr>Корак 9: ПРАВИМО ГОМИЛУ НОВЧИЋА</vt:lpstr>
      <vt:lpstr>Корак 10: ПРАВИМО СЕНКУ НОВЧИЋА</vt:lpstr>
      <vt:lpstr>Корак 10а: ПРАВИМО СЕКНУ НОВЧИЋА</vt:lpstr>
      <vt:lpstr>Снимање и извоз:</vt:lpstr>
      <vt:lpstr>КРАЈ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INKSCAPE</dc:title>
  <dc:creator>maja</dc:creator>
  <cp:lastModifiedBy>maja</cp:lastModifiedBy>
  <cp:revision>75</cp:revision>
  <dcterms:created xsi:type="dcterms:W3CDTF">2013-11-29T10:45:08Z</dcterms:created>
  <dcterms:modified xsi:type="dcterms:W3CDTF">2013-12-01T09:00:31Z</dcterms:modified>
</cp:coreProperties>
</file>